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303" r:id="rId3"/>
    <p:sldId id="295" r:id="rId4"/>
    <p:sldId id="273" r:id="rId5"/>
    <p:sldId id="272" r:id="rId6"/>
    <p:sldId id="312" r:id="rId7"/>
    <p:sldId id="306" r:id="rId8"/>
    <p:sldId id="304" r:id="rId9"/>
    <p:sldId id="288" r:id="rId10"/>
    <p:sldId id="294" r:id="rId11"/>
    <p:sldId id="307" r:id="rId12"/>
    <p:sldId id="308" r:id="rId13"/>
    <p:sldId id="315" r:id="rId14"/>
    <p:sldId id="309" r:id="rId15"/>
    <p:sldId id="311" r:id="rId16"/>
    <p:sldId id="281" r:id="rId17"/>
    <p:sldId id="285" r:id="rId18"/>
    <p:sldId id="286" r:id="rId19"/>
    <p:sldId id="289" r:id="rId20"/>
    <p:sldId id="292" r:id="rId21"/>
    <p:sldId id="290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>
        <p:scale>
          <a:sx n="60" d="100"/>
          <a:sy n="60" d="100"/>
        </p:scale>
        <p:origin x="-163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FEF9F-759E-4111-B580-9B03FA97EC3F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B5D27-8CB5-430C-BCDB-78A07C9EC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১০-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80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১১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0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বন্যাকবলিত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ইন্সটি্টিউট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উদ্ভাবিত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3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১৩ 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1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১৪  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লবণাক্ততা্র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উদ্ভাবিত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ব্রি-ধানসমূহ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5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১৫  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ঝিনাইদহের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হরিপদ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কাপালি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নামনুসারে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হরিধান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5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১৬  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প্রজানন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হরিপদ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হরিধান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আম,লিচু,কলা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১৭  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অভিজ্ঞতার মধ্যে দিয়ে কৃষকেরা নতুন বিষয় আবি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ষ্কা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র করে কৃষিতে নতুন মাত্রা যোগ করেছেন।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১৮  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শাখার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কর্মকান্ড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9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নং-২-পরিচয়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27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4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২১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6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২২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নং-৩-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এই  স্লাইডের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চিত্রদ্বারা  বুঝানো হচ্ছে কৃষিতে বিজ্ঞানীদের অবদানের স্বীকৃতি।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নং-৪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পাঠ-কৃষিতে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৫-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কৃষিবিজ্ঞানীর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৭ -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3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</a:t>
            </a:r>
            <a:r>
              <a:rPr lang="en-US" dirty="0" err="1" smtClean="0"/>
              <a:t>নং</a:t>
            </a:r>
            <a:r>
              <a:rPr lang="en-US" dirty="0" smtClean="0"/>
              <a:t>-</a:t>
            </a:r>
            <a:r>
              <a:rPr lang="en-US" baseline="0" dirty="0" smtClean="0"/>
              <a:t> ৮ -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কৃষি বিশ্ববিদ্যালয়ের শিক্ষক এবং কৃষি গবেষ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প্রতিষ্ঠানের গবেষকরা বিভিন্ন বিষয়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জলবায়ু,মাটি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বিবেচনায় এনে উচ্চতর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 গবেষ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করেন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2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৯ -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এই  স্লাইডের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চিত্রদ্বারা কৃষিতে প্রধান প্রধান সমস্যা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B5D27-8CB5-430C-BCDB-78A07C9EC4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gif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uslive24.com/wp-content/uploads/2014/09/IAEA-FAO+Award.jpg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9882" y="2202359"/>
            <a:ext cx="8504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9228823" cy="6797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017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057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কৃষিতে অবদানের জন্য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কৃষিবিজ্ঞানী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কৃষি বিশ্ববিদ্যালয়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কৃষি গবেষ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প্রতিষ্ঠান কী কী  ভূমিকা রাখে উল্লেখ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4800"/>
            <a:ext cx="6484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জোড়ায়কাজ- সময়ঃ১০ মিনিট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800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পুষ্টির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971800"/>
            <a:ext cx="1752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790700" y="2172490"/>
            <a:ext cx="1638300" cy="8001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6928" y="857861"/>
            <a:ext cx="2667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ত্রিশটি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84128" y="2058190"/>
            <a:ext cx="0" cy="9144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8500" y="857861"/>
            <a:ext cx="2743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181600" y="1905000"/>
            <a:ext cx="2209800" cy="10668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9976320">
            <a:off x="5422921" y="2608490"/>
            <a:ext cx="1828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endCxn id="23" idx="0"/>
          </p:cNvCxnSpPr>
          <p:nvPr/>
        </p:nvCxnSpPr>
        <p:spPr>
          <a:xfrm flipH="1">
            <a:off x="1944414" y="4064784"/>
            <a:ext cx="1467507" cy="1009984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3714" y="5074768"/>
            <a:ext cx="3581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পূর্ববর্তী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মাত্রায়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হয়েছে,কোন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নিঃশেষ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না-পরবর্তী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6-8class agriculture picture\f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6"/>
          <a:stretch/>
        </p:blipFill>
        <p:spPr bwMode="auto">
          <a:xfrm>
            <a:off x="7391400" y="675620"/>
            <a:ext cx="1571006" cy="20255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lass six chapter 2\agriculture\6-8class agriculture picture\index,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4" y="2701131"/>
            <a:ext cx="2069060" cy="15696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1152772" y="4270792"/>
            <a:ext cx="0" cy="80397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5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3" grpId="0" animBg="1"/>
      <p:bldP spid="17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705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বন্যা,খরা,লবণাক্ততা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6-8class agriculture picture\br_5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1" y="1142999"/>
            <a:ext cx="1485899" cy="1651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6167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বণ্যাকবলিত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D:\class six chapter 2\agriculture\6-8class agriculture picture\pic-02_125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70131"/>
            <a:ext cx="1905000" cy="1721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lass six chapter 2\agriculture\6-8class agriculture picture\z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84"/>
          <a:stretch/>
        </p:blipFill>
        <p:spPr bwMode="auto">
          <a:xfrm>
            <a:off x="6810685" y="4070131"/>
            <a:ext cx="1952315" cy="1774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715000" y="4677760"/>
            <a:ext cx="762000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6000" y="619663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বণ্যার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53400" y="2713054"/>
            <a:ext cx="0" cy="1090377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70711" y="286534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ধান-৫১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0941" y="1143000"/>
            <a:ext cx="170576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১০-১৫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3043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ধান-৫২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D:\class six chapter 2\agriculture\class6 lesson3\timthum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92464"/>
            <a:ext cx="1752600" cy="175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444062" y="2888221"/>
            <a:ext cx="0" cy="938088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57400" y="2890829"/>
            <a:ext cx="0" cy="938088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" y="237717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81149" y="2433935"/>
            <a:ext cx="952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দিশারি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D:\class six chapter 2\class eight dounload picture\26982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62" y="1223204"/>
            <a:ext cx="1704283" cy="1820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67" y="1142999"/>
            <a:ext cx="1919288" cy="15976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4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  <p:bldP spid="15" grpId="0" animBg="1"/>
      <p:bldP spid="15" grpId="1" animBg="1"/>
      <p:bldP spid="22" grpId="0"/>
      <p:bldP spid="19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class six chapter 2\agriculture\8 class\400px-ClimateRegion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127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2260" y="397243"/>
            <a:ext cx="427114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উপকূল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লবণাক্ততার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1228240"/>
            <a:ext cx="0" cy="2514959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752600" y="3735316"/>
            <a:ext cx="5486400" cy="12176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05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lass six chapter 2\agriculture\8 class\eight lesson 6\modern-rice-varities-in-bangladesh-11-6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3" t="8806" r="66272" b="55885"/>
          <a:stretch/>
        </p:blipFill>
        <p:spPr bwMode="auto">
          <a:xfrm>
            <a:off x="76200" y="1469112"/>
            <a:ext cx="2096813" cy="16852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54864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লবণাক্ততার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ব্রি-৫৬,ব্রি ধান-৪৫,ব্রি ধান-৪৭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agriculture\6-8class agriculture picture\2010-04-05-15-53-40-058969400-a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4093779"/>
            <a:ext cx="1752599" cy="1721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43599" y="6015335"/>
            <a:ext cx="129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8 class\gallery2_204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r="33793" b="15168"/>
          <a:stretch/>
        </p:blipFill>
        <p:spPr bwMode="auto">
          <a:xfrm>
            <a:off x="7556936" y="1447801"/>
            <a:ext cx="1497725" cy="17065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6172200" y="3154394"/>
            <a:ext cx="1524000" cy="939387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807548">
            <a:off x="6046837" y="32847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ব্রি-৫৬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2070264"/>
            <a:ext cx="141479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উদ্ভাবিত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 descr="D:\class six chapter 2\agriculture\6-8class agriculture picture\panna 8m 1odday\file (5)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2" t="14241" r="23189" b="46810"/>
          <a:stretch/>
        </p:blipFill>
        <p:spPr bwMode="auto">
          <a:xfrm>
            <a:off x="1910254" y="4267200"/>
            <a:ext cx="2390447" cy="1748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96" y="1447801"/>
            <a:ext cx="1528104" cy="17065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97" y="1469112"/>
            <a:ext cx="2086303" cy="16852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8905" y="623064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119351" y="3358999"/>
            <a:ext cx="1776249" cy="82196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584291">
            <a:off x="1625418" y="330455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ব্রি-৪৭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895600" y="3146511"/>
            <a:ext cx="1066800" cy="103444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035615">
            <a:off x="2718070" y="330208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ব্রি-৪৫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09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0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griculture\6-8class agriculture picture\horidh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5689600" cy="5181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TextBox 2"/>
          <p:cNvSpPr txBox="1"/>
          <p:nvPr/>
        </p:nvSpPr>
        <p:spPr>
          <a:xfrm>
            <a:off x="685800" y="60299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0731" y="5105400"/>
            <a:ext cx="2660869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ঝিনাইদহের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হরিপদ কাপালি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08586" y="1022788"/>
            <a:ext cx="3352800" cy="1034612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77000" y="737038"/>
            <a:ext cx="19812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হরিধান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48201" y="3962400"/>
            <a:ext cx="1682530" cy="1143000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819696" y="1540094"/>
            <a:ext cx="0" cy="1507906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2669" y="3200400"/>
            <a:ext cx="1981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নামনুসারে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819696" y="3738266"/>
            <a:ext cx="1" cy="1214734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96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agriculture\6-8class agriculture picture\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1" y="1066800"/>
            <a:ext cx="1793460" cy="1558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1988" name="Picture 4" descr="D:\agriculture\6-8class agriculture picture\bina_rice_282x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1066800"/>
            <a:ext cx="2247900" cy="15585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Arc 4"/>
          <p:cNvSpPr/>
          <p:nvPr/>
        </p:nvSpPr>
        <p:spPr>
          <a:xfrm>
            <a:off x="2438399" y="1219200"/>
            <a:ext cx="4267199" cy="1295400"/>
          </a:xfrm>
          <a:prstGeom prst="arc">
            <a:avLst>
              <a:gd name="adj1" fmla="val 11925631"/>
              <a:gd name="adj2" fmla="val 19922483"/>
            </a:avLst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2743200"/>
            <a:ext cx="207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ঙ্গ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বীজ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37793" y="1600200"/>
            <a:ext cx="2971718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ধরনের প্রজননের মাতৃগাছের সকল গু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হুবহু একই থাকে।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120924"/>
            <a:ext cx="403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প্রজানন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D:\agriculture\6-8class agriculture picture\আমের কলম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86200"/>
            <a:ext cx="1981200" cy="22229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90338" y="6182380"/>
            <a:ext cx="1143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 descr="D:\agriculture\6-8class agriculture picture\লিচুর কলম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5655" y="3886200"/>
            <a:ext cx="1845345" cy="22229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451834" y="618238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লিচু গাছ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4343400"/>
            <a:ext cx="268531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প্রজানন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কৃষকেরা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 animBg="1"/>
      <p:bldP spid="2" grpId="0" animBg="1"/>
      <p:bldP spid="18" grpId="0"/>
      <p:bldP spid="20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38600" y="2590800"/>
            <a:ext cx="1371600" cy="1295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অভিজ্ঞ কৃষকের অবদান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287930" y="1582738"/>
            <a:ext cx="2750670" cy="1237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16622" y="1580028"/>
            <a:ext cx="1206598" cy="1010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634372" y="1217451"/>
            <a:ext cx="2528428" cy="1396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663915" y="3886200"/>
            <a:ext cx="1831885" cy="16899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D:\agriculture\6-8class agriculture picture\Wheat_P1210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91465"/>
            <a:ext cx="1600200" cy="11563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1" name="TextBox 80"/>
          <p:cNvSpPr txBox="1"/>
          <p:nvPr/>
        </p:nvSpPr>
        <p:spPr>
          <a:xfrm rot="1422991">
            <a:off x="1753708" y="2397532"/>
            <a:ext cx="217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নতুন 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প্রজাতি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 rot="2410708">
            <a:off x="2947540" y="192257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বীজ উন্নয়ন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1" name="Picture 7" descr="D:\agriculture\6-8class agriculture picture\seed stor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648" y="153276"/>
            <a:ext cx="1449615" cy="10604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6" name="TextBox 85"/>
          <p:cNvSpPr txBox="1"/>
          <p:nvPr/>
        </p:nvSpPr>
        <p:spPr>
          <a:xfrm rot="19962793">
            <a:off x="5240518" y="1349196"/>
            <a:ext cx="152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বীজ সংরক্ষ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10200" y="3505200"/>
            <a:ext cx="1066800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0" idx="1"/>
          </p:cNvCxnSpPr>
          <p:nvPr/>
        </p:nvCxnSpPr>
        <p:spPr>
          <a:xfrm>
            <a:off x="5410200" y="3886200"/>
            <a:ext cx="1471448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81648" y="4876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রোগ-বালাইয়ের 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72247" y="4045389"/>
            <a:ext cx="1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671310" y="5680440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শনাক্তক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 উপযুক্ত প্রতিকার ব্যবস্থা গ্রহন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>
            <a:endCxn id="36" idx="1"/>
          </p:cNvCxnSpPr>
          <p:nvPr/>
        </p:nvCxnSpPr>
        <p:spPr>
          <a:xfrm flipV="1">
            <a:off x="5335815" y="2438400"/>
            <a:ext cx="1141185" cy="381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77000" y="1981200"/>
            <a:ext cx="25146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ফসলের উৎপাদন খরচ কমিয়ে আনা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" y="5822061"/>
            <a:ext cx="25146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ফসলের পুষ্টিমান বাড়ানো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53200" y="3276600"/>
            <a:ext cx="2438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ফসলের নিরাপত্তা বিধান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610278" y="3505200"/>
            <a:ext cx="14126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30" y="3133635"/>
            <a:ext cx="24384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বিপণনের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ভোক্তাদের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পৌছানো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8 class\eight lesson 6\goodse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44" y="275315"/>
            <a:ext cx="2730156" cy="12486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  <p:bldP spid="83" grpId="0"/>
      <p:bldP spid="86" grpId="0"/>
      <p:bldP spid="20" grpId="0" animBg="1"/>
      <p:bldP spid="25" grpId="0" animBg="1"/>
      <p:bldP spid="36" grpId="0" animBg="1"/>
      <p:bldP spid="38" grpId="0" animBg="1"/>
      <p:bldP spid="3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524000" y="192798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0" name="Picture 4" descr="D:\agriculture\6-8class agriculture picture\SoilScience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371600"/>
            <a:ext cx="1484045" cy="990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2" name="Straight Arrow Connector 11"/>
          <p:cNvCxnSpPr/>
          <p:nvPr/>
        </p:nvCxnSpPr>
        <p:spPr>
          <a:xfrm>
            <a:off x="3657600" y="1905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1" name="Picture 5" descr="D:\agriculture\6-8class agriculture picture\animated-gifs-farms-agriculture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834" y="1295400"/>
            <a:ext cx="1311166" cy="1265160"/>
          </a:xfrm>
          <a:prstGeom prst="rect">
            <a:avLst/>
          </a:prstGeom>
          <a:noFill/>
        </p:spPr>
      </p:pic>
      <p:pic>
        <p:nvPicPr>
          <p:cNvPr id="24583" name="Picture 7" descr="D:\agriculture\6-8class agriculture picture\1_1840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447800"/>
            <a:ext cx="1600199" cy="838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9" name="Straight Arrow Connector 18"/>
          <p:cNvCxnSpPr/>
          <p:nvPr/>
        </p:nvCxnSpPr>
        <p:spPr>
          <a:xfrm>
            <a:off x="5791200" y="1752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4" name="Picture 8" descr="D:\agriculture\6-8class agriculture picture\ফসল উদ্ভিদ বিজ্ঞান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295400"/>
            <a:ext cx="1608098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29" name="Elbow Connector 28"/>
          <p:cNvCxnSpPr>
            <a:stCxn id="24584" idx="3"/>
          </p:cNvCxnSpPr>
          <p:nvPr/>
        </p:nvCxnSpPr>
        <p:spPr>
          <a:xfrm>
            <a:off x="7780298" y="1752600"/>
            <a:ext cx="220702" cy="205740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7696200" y="3657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5" name="Picture 9" descr="D:\agriculture\6-8class agriculture picture\udyantott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895600"/>
            <a:ext cx="1704975" cy="1029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8" name="Straight Arrow Connector 57"/>
          <p:cNvCxnSpPr>
            <a:stCxn id="24585" idx="1"/>
          </p:cNvCxnSpPr>
          <p:nvPr/>
        </p:nvCxnSpPr>
        <p:spPr>
          <a:xfrm rot="10800000" flipV="1">
            <a:off x="5562600" y="3410318"/>
            <a:ext cx="457200" cy="18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6" name="Picture 10" descr="D:\agriculture\6-8class agriculture picture\কিটতত্ত্ব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2819400"/>
            <a:ext cx="1524000" cy="106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587" name="Picture 11" descr="D:\agriculture\6-8class agriculture picture\রোগাক্রান্ত গাছ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3124200"/>
            <a:ext cx="1447800" cy="8466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79" name="Straight Arrow Connector 78"/>
          <p:cNvCxnSpPr/>
          <p:nvPr/>
        </p:nvCxnSpPr>
        <p:spPr>
          <a:xfrm flipH="1">
            <a:off x="3429000" y="3457890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5400000">
            <a:off x="610394" y="4191794"/>
            <a:ext cx="1903412" cy="685800"/>
          </a:xfrm>
          <a:prstGeom prst="bentConnector3">
            <a:avLst>
              <a:gd name="adj1" fmla="val -1243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295400" y="5410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8" name="Picture 12" descr="D:\agriculture\6-8class agriculture picture\krrizont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4648200"/>
            <a:ext cx="1850571" cy="106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16" name="Straight Arrow Connector 115"/>
          <p:cNvCxnSpPr/>
          <p:nvPr/>
        </p:nvCxnSpPr>
        <p:spPr>
          <a:xfrm>
            <a:off x="3810000" y="5181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589" name="Picture 13" descr="D:\agriculture\6-8class agriculture picture\সেচ ও পানি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973" y="4534694"/>
            <a:ext cx="1905000" cy="114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9" name="TextBox 38"/>
          <p:cNvSpPr txBox="1"/>
          <p:nvPr/>
        </p:nvSpPr>
        <p:spPr>
          <a:xfrm>
            <a:off x="4191000" y="2319634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উদ্ভিদ প্রজনন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15840" y="2291255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ফসল উদ্ভিদ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09800" y="3976094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রোগতত্ত্ব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25709" y="3925036"/>
            <a:ext cx="89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কীটতত্ত্ব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5759" y="4044126"/>
            <a:ext cx="108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উদ্যানতত্ত্ব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67089" y="5882045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সেচ ও পানি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1700" y="5943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কৃষিযন্ত্র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504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কৃষি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4321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মৃত্তিকা বিজ্ঞান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5521" y="152400"/>
            <a:ext cx="481676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 ও বিজ্ঞান একে ওপরের সঙ্গে জড়িত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2" grpId="0"/>
      <p:bldP spid="44" grpId="0"/>
      <p:bldP spid="45" grpId="0"/>
      <p:bldP spid="49" grpId="0"/>
      <p:bldP spid="2" grpId="0"/>
      <p:bldP spid="4" grpId="0"/>
      <p:bldP spid="5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4517" y="312003"/>
            <a:ext cx="2438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321004"/>
            <a:ext cx="71075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হরিপদ কাপালি কিভাবে বিজ্ঞানী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অঙ্গজ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বংশবিস্তারের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মাতৃ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গুণাগুণ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হুবহু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5400" y="4724400"/>
            <a:ext cx="40386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0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7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667000"/>
            <a:ext cx="457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5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বাগেরহাট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143000"/>
            <a:ext cx="411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934670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০১৭১২-১৭৫৬৪২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81" y="228600"/>
            <a:ext cx="3477438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9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447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১। কৃষক থেকে কে বিজ্ঞানী হয়েছেন?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কৃষিক্ষেত্রে প্রধান সমস্যাগুলো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বন্যা ও লব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ক্ত এলাকার চাষের উপযোগী ধানের জাতের নাম বল?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ব্রি-৫৬ ধানের জাত  কি সহিঞ্চু?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0"/>
            <a:ext cx="2372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685800"/>
            <a:ext cx="343876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743200"/>
            <a:ext cx="838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জর্জরিত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8232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AEA-FAO+Award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568" y="141890"/>
            <a:ext cx="914400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48311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গবেষণায়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অবদানের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বাংলাদেশি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বিজ্ঞানীকে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দেয়া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আন্তর্জাতিক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পুরষ্কার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বাড়াতে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স্বীকৃতি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স্বরূপ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আউট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স্ট্যান্ডিং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অ্যাচিভমেন্ট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অ্যাওয়ার্ড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’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লাভ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class six chapter 2\agriculture\class6 lesson3\image_649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62" y="-94593"/>
            <a:ext cx="4901638" cy="68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 six chapter 2\agriculture\class6 lesson3\Ohab-6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8" y="575441"/>
            <a:ext cx="4343400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class six chapter 2\agriculture\class6 lesson3\Ohab-640-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27" y="609600"/>
            <a:ext cx="4371114" cy="5791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6202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agriculture\6-8class agriculture picture\untitled-2_948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"/>
            <a:ext cx="7772400" cy="621792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2286000" y="533400"/>
            <a:ext cx="5029200" cy="1066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00300" y="2759622"/>
            <a:ext cx="4800600" cy="18669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কৃষিতে বিজ্ঞানীদের অবদান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72609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griculture\6-8class agriculture picture\c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77000" y="987009"/>
            <a:ext cx="1295401" cy="6893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2" descr="D:\agriculture\6-8class agriculture picture\c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30095"/>
            <a:ext cx="1285875" cy="64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1295400" y="2667000"/>
            <a:ext cx="6248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কৃষিতে প্রধান সমস্যাগুলো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 বলতে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410200"/>
            <a:ext cx="6248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কৃষিক্ষেত্রে বিজ্ঞানীদের অবদান ব্যাখ্যা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3581400"/>
            <a:ext cx="6248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বাংলাদেশের কৃষিক্ষেত্রে সমস্যা গুলোর সমাধানের উপায় উল্লেখ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4495800"/>
            <a:ext cx="6248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কৃষিতে স্বশিক্ষিত কৃষকের অবদান উল্লেখ করতে পারবে।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524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6945" y="2935069"/>
            <a:ext cx="4648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কৃষিবিজ্ঞানী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ড.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মাকছুদুল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620869"/>
            <a:ext cx="1371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3655" y="46583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3145" y="5344180"/>
            <a:ext cx="640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রবার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ছত্রাকের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জেনেটিক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3655" y="60299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class6 lesson3\somoyer-konthosor_dr-maksudul-a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1652"/>
            <a:ext cx="2683438" cy="27272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2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76200"/>
            <a:ext cx="3962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বিজ্ঞানীদের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965" y="880299"/>
            <a:ext cx="2076005" cy="14226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784925"/>
            <a:ext cx="269338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মাকসুদুল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ম্যাপিং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আবিষ্কারক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89" y="3935656"/>
            <a:ext cx="2107653" cy="13221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89" y="2408411"/>
            <a:ext cx="2107653" cy="140158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2110280" cy="13004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57600" y="5921514"/>
            <a:ext cx="2971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গবেষক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আবেদ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জিন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আবিষ্কারক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J:\DCIM\Camera\IMG_20151116_234218.jp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6" t="16227" r="8515" b="22711"/>
          <a:stretch/>
        </p:blipFill>
        <p:spPr bwMode="auto">
          <a:xfrm>
            <a:off x="152400" y="1089325"/>
            <a:ext cx="3394841" cy="534898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547241" y="1512015"/>
            <a:ext cx="3381703" cy="1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52041" y="3131403"/>
            <a:ext cx="277735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আবিষ্কারক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47241" y="3046163"/>
            <a:ext cx="3410724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47241" y="4561581"/>
            <a:ext cx="3376448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57600" y="5748424"/>
            <a:ext cx="3266089" cy="17713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0" y="4648200"/>
            <a:ext cx="2819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3733800"/>
            <a:ext cx="269338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গবেষকরা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4021520" y="2160657"/>
            <a:ext cx="239635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আবিষ্কারক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6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8" grpId="0" animBg="1"/>
      <p:bldP spid="30" grpId="0" animBg="1"/>
      <p:bldP spid="31" grpId="0" animBg="1"/>
      <p:bldP spid="20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griculture\6-8class agriculture picture\panna 8m 1odday\file (4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82051"/>
            <a:ext cx="2438899" cy="13193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 descr="D:\agriculture\6-8class agriculture picture\SA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99" y="4419599"/>
            <a:ext cx="2734915" cy="22732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3" descr="D:\agriculture\6-8class agriculture picture\363885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482" y="1282052"/>
            <a:ext cx="2737285" cy="22170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" name="Straight Arrow Connector 4"/>
          <p:cNvCxnSpPr/>
          <p:nvPr/>
        </p:nvCxnSpPr>
        <p:spPr>
          <a:xfrm flipV="1">
            <a:off x="2971800" y="1590844"/>
            <a:ext cx="3200400" cy="214295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761710">
            <a:off x="3908588" y="215696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:\agriculture\6-8class agriculture picture\panna 8m 1odday\file (2).jpeg"/>
          <p:cNvPicPr>
            <a:picLocks noChangeAspect="1" noChangeArrowheads="1"/>
          </p:cNvPicPr>
          <p:nvPr/>
        </p:nvPicPr>
        <p:blipFill rotWithShape="1">
          <a:blip r:embed="rId6"/>
          <a:srcRect b="33466"/>
          <a:stretch/>
        </p:blipFill>
        <p:spPr bwMode="auto">
          <a:xfrm>
            <a:off x="6553200" y="5051950"/>
            <a:ext cx="2438899" cy="1677451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2971800" y="3733800"/>
            <a:ext cx="3581400" cy="2156876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91041">
            <a:off x="2793649" y="4879442"/>
            <a:ext cx="355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পরজীবি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রক্ষার্থে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আনয়নে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24200" y="3733800"/>
            <a:ext cx="1752600" cy="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D:\class six chapter 2\mobile picture gif 30-10-15\natural-6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85520"/>
            <a:ext cx="2134098" cy="17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class six chapter 2\agriculture\6-8class agriculture picture\imagesc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06" b="20283"/>
          <a:stretch/>
        </p:blipFill>
        <p:spPr bwMode="auto">
          <a:xfrm>
            <a:off x="4876800" y="2685520"/>
            <a:ext cx="1752600" cy="17340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81400" y="3276600"/>
            <a:ext cx="117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76200"/>
            <a:ext cx="746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বিশ্ববিদ্যালয়ের শিক্ষক এবং কৃষি গবেষ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প্রতিষ্ঠানের গবেষকরা বিভিন্ন বিষয় বিবেচনায় এনে উচ্চতর  গবেষ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6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4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62400" y="2743200"/>
            <a:ext cx="16764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কৃষি সমস্যা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14364" y="1243787"/>
            <a:ext cx="1535369" cy="151932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00600" y="3733800"/>
            <a:ext cx="2133600" cy="21365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652" name="Picture 4" descr="D:\agriculture\6-8class agriculture picture\RTEmagicC_salinity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490" y="4643229"/>
            <a:ext cx="2081437" cy="2007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2233838" y="1953454"/>
            <a:ext cx="1807289" cy="94214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38200" y="3429000"/>
            <a:ext cx="3124200" cy="1114369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83" y="4686433"/>
            <a:ext cx="2081437" cy="20191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4" name="TextBox 23"/>
          <p:cNvSpPr txBox="1"/>
          <p:nvPr/>
        </p:nvSpPr>
        <p:spPr>
          <a:xfrm rot="19039614">
            <a:off x="5128351" y="1648361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পুষ্টির সমস্যা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751036">
            <a:off x="5165226" y="4312537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বণা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ক্ততা সমস্যা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418386">
            <a:off x="997076" y="348437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সার ব্যবস্থাপনা সমস্যা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734932">
            <a:off x="2784465" y="2016477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খরা সমস্যা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3" descr="D:\agriculture\6-8class agriculture picture\Pic-ous...-d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6787" y="4698500"/>
            <a:ext cx="2081438" cy="2007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1" name="Rectangle 30"/>
          <p:cNvSpPr/>
          <p:nvPr/>
        </p:nvSpPr>
        <p:spPr>
          <a:xfrm rot="19796819">
            <a:off x="2793545" y="3852972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বন্যা সমস্যা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760970" y="3733800"/>
            <a:ext cx="1767740" cy="99585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148" name="Picture 4" descr="D:\class six chapter 2\agriculture\class6 lesson3\sheath rot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65" y="428048"/>
            <a:ext cx="2052535" cy="1952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11659" y="506398"/>
            <a:ext cx="394154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সমস্যাগুলো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class six chapter 2\agriculture\6-8class agriculture picture\amon_117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9" y="718160"/>
            <a:ext cx="2093817" cy="2079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27" grpId="0"/>
      <p:bldP spid="31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874</Words>
  <Application>Microsoft Office PowerPoint</Application>
  <PresentationFormat>On-screen Show (4:3)</PresentationFormat>
  <Paragraphs>150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</dc:creator>
  <cp:lastModifiedBy>HERA COMPUTER</cp:lastModifiedBy>
  <cp:revision>284</cp:revision>
  <dcterms:created xsi:type="dcterms:W3CDTF">2006-08-16T00:00:00Z</dcterms:created>
  <dcterms:modified xsi:type="dcterms:W3CDTF">2016-08-07T05:37:42Z</dcterms:modified>
</cp:coreProperties>
</file>